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42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Process &amp; Jobs</a:t>
            </a:r>
            <a:endParaRPr lang="en-US" dirty="0"/>
          </a:p>
        </p:txBody>
      </p:sp>
      <p:pic>
        <p:nvPicPr>
          <p:cNvPr id="1026" name="Picture 2" descr="C:\Users\fanders9\AppData\Local\Microsoft\Windows\Temporary Internet Files\Content.IE5\5IFD29TM\MP90041406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Light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light crew analyzes the script and designs lighting to fit the needs of the show following the Director’s vision</a:t>
            </a:r>
          </a:p>
          <a:p>
            <a:r>
              <a:rPr lang="en-US" dirty="0" smtClean="0"/>
              <a:t>The Light crew will hang, focus, color, and maintain the lighting instruments needed</a:t>
            </a:r>
          </a:p>
          <a:p>
            <a:r>
              <a:rPr lang="en-US" dirty="0" smtClean="0"/>
              <a:t>The Light crew will program and run the light board  </a:t>
            </a:r>
            <a:endParaRPr lang="en-US" dirty="0"/>
          </a:p>
        </p:txBody>
      </p:sp>
      <p:pic>
        <p:nvPicPr>
          <p:cNvPr id="10242" name="Picture 2" descr="C:\Users\fanders9\AppData\Local\Microsoft\Windows\Temporary Internet Files\Content.IE5\VDA7T8YD\MC90032261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44297"/>
            <a:ext cx="1705069" cy="3404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Sound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sound crew analyzes the script and designs the sound and effects according to the Director’s vision</a:t>
            </a:r>
          </a:p>
          <a:p>
            <a:r>
              <a:rPr lang="en-US" dirty="0" smtClean="0"/>
              <a:t>The sound crew works with the actors and musicians to amplify their voices/instruments</a:t>
            </a:r>
          </a:p>
          <a:p>
            <a:r>
              <a:rPr lang="en-US" dirty="0" smtClean="0"/>
              <a:t>The sound crew finds or creates the needed sound effects</a:t>
            </a:r>
          </a:p>
          <a:p>
            <a:r>
              <a:rPr lang="en-US" dirty="0" smtClean="0"/>
              <a:t>The Sound crew runs the equipment, maintains </a:t>
            </a:r>
            <a:r>
              <a:rPr lang="en-US" dirty="0" err="1" smtClean="0"/>
              <a:t>mics</a:t>
            </a:r>
            <a:r>
              <a:rPr lang="en-US" dirty="0" smtClean="0"/>
              <a:t>, and runs the sound board</a:t>
            </a:r>
            <a:endParaRPr lang="en-US" dirty="0"/>
          </a:p>
        </p:txBody>
      </p:sp>
      <p:pic>
        <p:nvPicPr>
          <p:cNvPr id="11266" name="Picture 2" descr="C:\Users\fanders9\AppData\Local\Microsoft\Windows\Temporary Internet Files\Content.IE5\5IFD29TM\MC90044038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1905000" cy="1905000"/>
          </a:xfrm>
          <a:prstGeom prst="rect">
            <a:avLst/>
          </a:prstGeom>
          <a:noFill/>
        </p:spPr>
      </p:pic>
      <p:pic>
        <p:nvPicPr>
          <p:cNvPr id="11267" name="Picture 3" descr="C:\Users\fanders9\AppData\Local\Microsoft\Windows\Temporary Internet Files\Content.IE5\S4JTYPBN\MP9004309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0"/>
            <a:ext cx="127062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Hair &amp; Makeup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Hair &amp; Makeup Crew will analyze the script and design according to the Director’s vision</a:t>
            </a:r>
          </a:p>
          <a:p>
            <a:r>
              <a:rPr lang="en-US" dirty="0" smtClean="0"/>
              <a:t>The crew designs and creates standard and special-effects hair designs</a:t>
            </a:r>
          </a:p>
          <a:p>
            <a:r>
              <a:rPr lang="en-US" dirty="0" smtClean="0"/>
              <a:t>The crew designs and creates straight and special-effects makeup</a:t>
            </a:r>
          </a:p>
          <a:p>
            <a:r>
              <a:rPr lang="en-US" dirty="0" smtClean="0"/>
              <a:t>The crew will maintain the hair &amp;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makeup tools an materials </a:t>
            </a:r>
            <a:endParaRPr lang="en-US" dirty="0"/>
          </a:p>
        </p:txBody>
      </p:sp>
      <p:pic>
        <p:nvPicPr>
          <p:cNvPr id="12290" name="Picture 2" descr="C:\Users\fanders9\AppData\Local\Microsoft\Windows\Temporary Internet Files\Content.IE5\5IFD29TM\MP9004308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95800"/>
            <a:ext cx="2440942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Jobs – Business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Business Manager works with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the Producer and Director to stay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on budget</a:t>
            </a:r>
          </a:p>
          <a:p>
            <a:r>
              <a:rPr lang="en-US" dirty="0" smtClean="0"/>
              <a:t>The Business Manager runs the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marketing and publicity plan for the show, sells tickets, designs and creates the program, and sells advertising</a:t>
            </a:r>
          </a:p>
          <a:p>
            <a:r>
              <a:rPr lang="en-US" dirty="0" smtClean="0"/>
              <a:t>The Business Manager works with the House Manager to take care of the audience</a:t>
            </a:r>
            <a:endParaRPr lang="en-US" dirty="0"/>
          </a:p>
        </p:txBody>
      </p:sp>
      <p:pic>
        <p:nvPicPr>
          <p:cNvPr id="13314" name="Picture 2" descr="C:\Users\fanders9\AppData\Local\Microsoft\Windows\Temporary Internet Files\Content.IE5\VDA7T8YD\MP9004313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71600"/>
            <a:ext cx="2475231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House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House Manager works with the Producer and the Business Manager to take care of the audience </a:t>
            </a:r>
          </a:p>
          <a:p>
            <a:r>
              <a:rPr lang="en-US" dirty="0" smtClean="0"/>
              <a:t>The House Manager, with the Business Manager, runs the lobby and the house, supervises the ticket sales, ushers, and concessions</a:t>
            </a:r>
            <a:endParaRPr lang="en-US" dirty="0"/>
          </a:p>
        </p:txBody>
      </p:sp>
      <p:pic>
        <p:nvPicPr>
          <p:cNvPr id="15363" name="Picture 3" descr="C:\Users\fanders9\AppData\Local\Microsoft\Windows\Temporary Internet Files\Content.IE5\5IFD29TM\MP90030572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648200"/>
            <a:ext cx="48006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The Director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This is the person responsible for interpreting the script, planning blocking and movement, and rehearsing the actors.  </a:t>
            </a:r>
          </a:p>
          <a:p>
            <a:r>
              <a:rPr lang="en-US" dirty="0" smtClean="0"/>
              <a:t>The director oversees all aspects of a production</a:t>
            </a:r>
          </a:p>
          <a:p>
            <a:r>
              <a:rPr lang="en-US" dirty="0" smtClean="0"/>
              <a:t>MUST HAVE “VISION”</a:t>
            </a:r>
            <a:endParaRPr lang="en-US" dirty="0"/>
          </a:p>
        </p:txBody>
      </p:sp>
      <p:pic>
        <p:nvPicPr>
          <p:cNvPr id="2051" name="Picture 3" descr="C:\Users\fanders9\AppData\Local\Microsoft\Windows\Temporary Internet Files\Content.IE5\S4JTYPBN\MP900401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15383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The Producer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smtClean="0"/>
              <a:t>This is the person responsible for the finances of a production</a:t>
            </a:r>
          </a:p>
          <a:p>
            <a:r>
              <a:rPr lang="en-US" dirty="0" smtClean="0"/>
              <a:t>Often works closely with the Business and Marketing people</a:t>
            </a:r>
          </a:p>
          <a:p>
            <a:r>
              <a:rPr lang="en-US" dirty="0" smtClean="0"/>
              <a:t>Has final say on many decisions because of the $$$</a:t>
            </a:r>
            <a:endParaRPr lang="en-US" dirty="0"/>
          </a:p>
        </p:txBody>
      </p:sp>
      <p:pic>
        <p:nvPicPr>
          <p:cNvPr id="3075" name="Picture 3" descr="C:\Users\fanders9\AppData\Local\Microsoft\Windows\Temporary Internet Files\Content.IE5\S4JTYPBN\MC9004384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667000"/>
            <a:ext cx="2069737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Stage Manager (SM)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person is the second in command after the Director</a:t>
            </a:r>
          </a:p>
          <a:p>
            <a:r>
              <a:rPr lang="en-US" dirty="0" smtClean="0"/>
              <a:t>The SM is the organizational leader of the show</a:t>
            </a:r>
          </a:p>
          <a:p>
            <a:r>
              <a:rPr lang="en-US" dirty="0" smtClean="0"/>
              <a:t>During rehearsals, the SM is responsible for attendance, scheduling, recording, communicating</a:t>
            </a:r>
          </a:p>
          <a:p>
            <a:r>
              <a:rPr lang="en-US" dirty="0" smtClean="0"/>
              <a:t>A good SM is organized, patient, self-motivated, firm, and kind</a:t>
            </a:r>
          </a:p>
          <a:p>
            <a:r>
              <a:rPr lang="en-US" dirty="0" smtClean="0"/>
              <a:t>Once performances begin, the SM runs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the show and calls all the cues</a:t>
            </a:r>
            <a:endParaRPr lang="en-US" dirty="0"/>
          </a:p>
        </p:txBody>
      </p:sp>
      <p:pic>
        <p:nvPicPr>
          <p:cNvPr id="4098" name="Picture 2" descr="C:\Users\fanders9\AppData\Local\Microsoft\Windows\Temporary Internet Files\Content.IE5\5IFD29TM\MC90043486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0386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Jobs - Actor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actor analyzes the play &amp; his/her character</a:t>
            </a:r>
          </a:p>
          <a:p>
            <a:r>
              <a:rPr lang="en-US" dirty="0" smtClean="0"/>
              <a:t>Actors take direction from the Director</a:t>
            </a:r>
          </a:p>
          <a:p>
            <a:r>
              <a:rPr lang="en-US" dirty="0" smtClean="0"/>
              <a:t>Actors are responsible for memorizing lines and blocking, attending rehearsals, caring for props &amp; costumes, and performing</a:t>
            </a:r>
          </a:p>
          <a:p>
            <a:endParaRPr lang="en-US" dirty="0"/>
          </a:p>
        </p:txBody>
      </p:sp>
      <p:pic>
        <p:nvPicPr>
          <p:cNvPr id="5123" name="Picture 3" descr="C:\Users\fanders9\AppData\Local\Microsoft\Windows\Temporary Internet Files\Content.IE5\82DHR6CB\MC90013669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3554994" cy="2733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Technical Director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Tech Director (or Tech Manager – TM) supervises all the tech crews</a:t>
            </a:r>
          </a:p>
          <a:p>
            <a:r>
              <a:rPr lang="en-US" dirty="0" smtClean="0"/>
              <a:t>The TM coordinates and monitors all tech work </a:t>
            </a:r>
          </a:p>
          <a:p>
            <a:r>
              <a:rPr lang="en-US" dirty="0" smtClean="0"/>
              <a:t>The TM communicates with the SM, the Director, and the Producer to make sure the production concept fits the Director’s       vision and the budget</a:t>
            </a:r>
            <a:endParaRPr lang="en-US" dirty="0"/>
          </a:p>
        </p:txBody>
      </p:sp>
      <p:pic>
        <p:nvPicPr>
          <p:cNvPr id="6150" name="Picture 6" descr="C:\Users\fanders9\AppData\Local\Microsoft\Windows\Temporary Internet Files\Content.IE5\82DHR6CB\MC90043492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4958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Set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 Set crew analyzes the script and designs the set according to the Director’s vision</a:t>
            </a:r>
          </a:p>
          <a:p>
            <a:r>
              <a:rPr lang="en-US" dirty="0" smtClean="0"/>
              <a:t>Set crew will create (build, paint, construct) the set for the play</a:t>
            </a:r>
          </a:p>
          <a:p>
            <a:r>
              <a:rPr lang="en-US" dirty="0" smtClean="0"/>
              <a:t>The Set crew is responsible </a:t>
            </a:r>
            <a:endParaRPr lang="en-US" dirty="0"/>
          </a:p>
          <a:p>
            <a:pPr>
              <a:buNone/>
            </a:pPr>
            <a:r>
              <a:rPr lang="en-US" dirty="0" smtClean="0"/>
              <a:t>	for maintaining, fixing (if needed),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striking the set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2" name="Picture 4" descr="C:\Users\fanders9\AppData\Local\Microsoft\Windows\Temporary Internet Files\Content.IE5\S4JTYPBN\MP9004486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733800"/>
            <a:ext cx="17526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Costume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Costume crew analyzes the script and designs costumes and accessories according to the Director’s vision</a:t>
            </a:r>
          </a:p>
          <a:p>
            <a:r>
              <a:rPr lang="en-US" dirty="0" smtClean="0"/>
              <a:t>The Costume crew is responsible for creating (sewing), modifying, or finding the clothing, shoes, and accessories worn by each character</a:t>
            </a:r>
            <a:endParaRPr lang="en-US" dirty="0"/>
          </a:p>
        </p:txBody>
      </p:sp>
      <p:pic>
        <p:nvPicPr>
          <p:cNvPr id="8194" name="Picture 2" descr="C:\Users\fanders9\AppData\Local\Microsoft\Windows\Temporary Internet Files\Content.IE5\S4JTYPBN\MC90043544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724400"/>
            <a:ext cx="1104900" cy="1835150"/>
          </a:xfrm>
          <a:prstGeom prst="rect">
            <a:avLst/>
          </a:prstGeom>
          <a:noFill/>
        </p:spPr>
      </p:pic>
      <p:pic>
        <p:nvPicPr>
          <p:cNvPr id="8195" name="Picture 3" descr="C:\Users\fanders9\AppData\Local\Microsoft\Windows\Temporary Internet Files\Content.IE5\82DHR6CB\MC90043599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724400"/>
            <a:ext cx="2003425" cy="1822450"/>
          </a:xfrm>
          <a:prstGeom prst="rect">
            <a:avLst/>
          </a:prstGeom>
          <a:noFill/>
        </p:spPr>
      </p:pic>
      <p:pic>
        <p:nvPicPr>
          <p:cNvPr id="8196" name="Picture 4" descr="C:\Users\fanders9\AppData\Local\Microsoft\Windows\Temporary Internet Files\Content.IE5\5IFD29TM\MP9004429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572000"/>
            <a:ext cx="1322358" cy="2286000"/>
          </a:xfrm>
          <a:prstGeom prst="rect">
            <a:avLst/>
          </a:prstGeom>
          <a:noFill/>
        </p:spPr>
      </p:pic>
      <p:pic>
        <p:nvPicPr>
          <p:cNvPr id="8197" name="Picture 5" descr="C:\Users\fanders9\AppData\Local\Microsoft\Windows\Temporary Internet Files\Content.IE5\5IFD29TM\MP90041166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105400"/>
            <a:ext cx="1827257" cy="112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Prop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Prop crew analyzes the script to determine the props needed for the show following the Director’s vision</a:t>
            </a:r>
          </a:p>
          <a:p>
            <a:r>
              <a:rPr lang="en-US" dirty="0" smtClean="0"/>
              <a:t>The Prop crew creates/builds or finds the needed props, and maintains them through the run of the show</a:t>
            </a:r>
          </a:p>
          <a:p>
            <a:r>
              <a:rPr lang="en-US" dirty="0" smtClean="0"/>
              <a:t>This crew may also be responsible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for decorating the set</a:t>
            </a:r>
            <a:endParaRPr lang="en-US" dirty="0"/>
          </a:p>
        </p:txBody>
      </p:sp>
      <p:pic>
        <p:nvPicPr>
          <p:cNvPr id="9218" name="Picture 2" descr="C:\Users\fanders9\AppData\Local\Microsoft\Windows\Temporary Internet Files\Content.IE5\82DHR6CB\MC90023369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191000"/>
            <a:ext cx="2228661" cy="2231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568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Production Process &amp; Jobs</vt:lpstr>
      <vt:lpstr>Jobs – The Director</vt:lpstr>
      <vt:lpstr>Jobs – The Producer</vt:lpstr>
      <vt:lpstr>Jobs – Stage Manager (SM)</vt:lpstr>
      <vt:lpstr>                  Jobs - Actor</vt:lpstr>
      <vt:lpstr>Jobs – Technical Director </vt:lpstr>
      <vt:lpstr>Jobs – Set Crew</vt:lpstr>
      <vt:lpstr>Jobs – Costume Crew</vt:lpstr>
      <vt:lpstr>Jobs – Prop Crew</vt:lpstr>
      <vt:lpstr>Jobs – Light Crew</vt:lpstr>
      <vt:lpstr>Jobs – Sound Crew</vt:lpstr>
      <vt:lpstr>Jobs – Hair &amp; Makeup</vt:lpstr>
      <vt:lpstr>Jobs – Business Manager</vt:lpstr>
      <vt:lpstr>Jobs – House Manager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Process &amp; Jobs</dc:title>
  <dc:creator>fanders9</dc:creator>
  <cp:lastModifiedBy>fanders9</cp:lastModifiedBy>
  <cp:revision>12</cp:revision>
  <dcterms:created xsi:type="dcterms:W3CDTF">2011-12-14T01:52:46Z</dcterms:created>
  <dcterms:modified xsi:type="dcterms:W3CDTF">2013-10-10T11:17:49Z</dcterms:modified>
</cp:coreProperties>
</file>